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1" r:id="rId4"/>
    <p:sldId id="257" r:id="rId5"/>
    <p:sldId id="259" r:id="rId6"/>
    <p:sldId id="260" r:id="rId7"/>
    <p:sldId id="261" r:id="rId8"/>
    <p:sldId id="274" r:id="rId9"/>
    <p:sldId id="268" r:id="rId10"/>
    <p:sldId id="264" r:id="rId11"/>
    <p:sldId id="267" r:id="rId12"/>
    <p:sldId id="265" r:id="rId13"/>
    <p:sldId id="273" r:id="rId14"/>
    <p:sldId id="263" r:id="rId15"/>
    <p:sldId id="27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5" d="100"/>
          <a:sy n="75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57504-EB9B-4561-8BAA-B03CF2BF8046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B1F1-827F-4FAD-9909-658EDFA8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65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B1F1-827F-4FAD-9909-658EDFA8DB9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4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5E9EFF"/>
            </a:gs>
            <a:gs pos="9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HİPOTERAPİ</a:t>
            </a:r>
            <a:br>
              <a:rPr lang="tr-TR" sz="6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6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(ATLA İYİLEŞTİRME)</a:t>
            </a:r>
            <a:endParaRPr lang="tr-TR" sz="6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(eski yunanca ) = At</a:t>
            </a:r>
            <a:r>
              <a:rPr lang="tr-TR" b="1" dirty="0"/>
              <a:t> </a:t>
            </a:r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(eski yunanca) = iyileştirmek.</a:t>
            </a: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ansel\Desktop\hayvanların sevgi dokunuşları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nsel\Desktop\resim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4834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5801078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Yard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Doç. Dr. Erdener Balıkçı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34956" y="5148640"/>
            <a:ext cx="309634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 3G: </a:t>
            </a:r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ENÇ </a:t>
            </a:r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İRİŞİMCİ </a:t>
            </a:r>
            <a:r>
              <a:rPr lang="tr-TR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ÖZLEMCİLER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4456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8" y="779356"/>
            <a:ext cx="3445696" cy="25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445696" cy="25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2" y="3731064"/>
            <a:ext cx="3445697" cy="25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ansel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2" y="404664"/>
            <a:ext cx="3807317" cy="30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nsel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08062" cy="30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nsel\Downloads\28646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3540"/>
            <a:ext cx="3807318" cy="30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nsel\Downloads\613325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1" y="3833540"/>
            <a:ext cx="3807318" cy="30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0000" cy="46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81033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8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http://</a:t>
            </a:r>
            <a:r>
              <a:rPr lang="tr-TR" dirty="0" smtClean="0"/>
              <a:t>atadam.eu5.org/Hipoterapi.html</a:t>
            </a:r>
          </a:p>
          <a:p>
            <a:r>
              <a:rPr lang="tr-TR" dirty="0"/>
              <a:t>kartepe.kocaeli.edu.tr/</a:t>
            </a:r>
            <a:r>
              <a:rPr lang="tr-TR" dirty="0" smtClean="0"/>
              <a:t>‎</a:t>
            </a:r>
          </a:p>
          <a:p>
            <a:r>
              <a:rPr lang="tr-TR" dirty="0"/>
              <a:t>http://www.felc-romatizma.com/serebral-palside-atla-terapi-haberi</a:t>
            </a:r>
            <a:r>
              <a:rPr lang="tr-TR" dirty="0" smtClean="0"/>
              <a:t>/</a:t>
            </a:r>
          </a:p>
          <a:p>
            <a:r>
              <a:rPr lang="tr-TR" dirty="0"/>
              <a:t>kartepe.kocaeli.edu.tr/dosyalar/serabral_palsi.pdf</a:t>
            </a:r>
            <a:r>
              <a:rPr lang="tr-TR" dirty="0" smtClean="0"/>
              <a:t>‎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83" y="116632"/>
            <a:ext cx="6065701" cy="657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ATIM</a:t>
            </a:r>
            <a:endParaRPr lang="tr-TR" sz="8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4825" y="2744454"/>
            <a:ext cx="22525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 smtClean="0">
                <a:solidFill>
                  <a:srgbClr val="00B050"/>
                </a:solidFill>
              </a:rPr>
              <a:t>ELİM</a:t>
            </a:r>
            <a:endParaRPr lang="tr-TR" sz="4400" dirty="0" smtClean="0">
              <a:solidFill>
                <a:srgbClr val="00B05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83768" y="5372278"/>
            <a:ext cx="3494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 smtClean="0">
                <a:solidFill>
                  <a:srgbClr val="D60093"/>
                </a:solidFill>
              </a:rPr>
              <a:t>AYAĞIM</a:t>
            </a:r>
            <a:endParaRPr lang="tr-TR" sz="44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PROJEMİZİN AMACI: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sz="4000" b="1" dirty="0" smtClean="0">
              <a:solidFill>
                <a:srgbClr val="7030A0"/>
              </a:solidFill>
            </a:endParaRPr>
          </a:p>
          <a:p>
            <a:r>
              <a:rPr lang="tr-TR" sz="4000" b="1" dirty="0" err="1" smtClean="0">
                <a:solidFill>
                  <a:srgbClr val="7030A0"/>
                </a:solidFill>
              </a:rPr>
              <a:t>Hippoterapiyi</a:t>
            </a:r>
            <a:r>
              <a:rPr lang="tr-TR" sz="4000" b="1" dirty="0" smtClean="0">
                <a:solidFill>
                  <a:srgbClr val="7030A0"/>
                </a:solidFill>
              </a:rPr>
              <a:t> </a:t>
            </a:r>
            <a:r>
              <a:rPr lang="tr-TR" sz="4000" b="1" dirty="0">
                <a:solidFill>
                  <a:srgbClr val="7030A0"/>
                </a:solidFill>
              </a:rPr>
              <a:t>insanlara anlatmak ve bu tedavi yönteminin yaygınlaştırılıp uygulanabilir hale getirilmesini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1956551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TOPLUM İÇİN NELER YAPTIK?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</a:rPr>
              <a:t>Hippoterapiyi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>
                <a:solidFill>
                  <a:srgbClr val="7030A0"/>
                </a:solidFill>
              </a:rPr>
              <a:t>ve bilinmeyen yönlerini araştırdık.</a:t>
            </a: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Kartepe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>
                <a:solidFill>
                  <a:srgbClr val="7030A0"/>
                </a:solidFill>
              </a:rPr>
              <a:t>Atçılık Meslek Yüksek Okulu'nu(MYO) ziyaret ettik ve tedavi yönteminin uygulanışını "</a:t>
            </a:r>
            <a:r>
              <a:rPr lang="tr-TR" sz="2800" b="1" dirty="0" err="1">
                <a:solidFill>
                  <a:srgbClr val="7030A0"/>
                </a:solidFill>
              </a:rPr>
              <a:t>Serebral</a:t>
            </a:r>
            <a:r>
              <a:rPr lang="tr-TR" sz="2800" b="1" dirty="0">
                <a:solidFill>
                  <a:srgbClr val="7030A0"/>
                </a:solidFill>
              </a:rPr>
              <a:t> </a:t>
            </a:r>
            <a:r>
              <a:rPr lang="tr-TR" sz="2800" b="1" dirty="0" err="1">
                <a:solidFill>
                  <a:srgbClr val="7030A0"/>
                </a:solidFill>
              </a:rPr>
              <a:t>Palsi</a:t>
            </a:r>
            <a:r>
              <a:rPr lang="tr-TR" sz="2800" b="1" dirty="0">
                <a:solidFill>
                  <a:srgbClr val="7030A0"/>
                </a:solidFill>
              </a:rPr>
              <a:t>(SP)"hastası olan 3 yaşındaki Ömer </a:t>
            </a:r>
            <a:r>
              <a:rPr lang="tr-TR" sz="2800" b="1" dirty="0" err="1">
                <a:solidFill>
                  <a:srgbClr val="7030A0"/>
                </a:solidFill>
              </a:rPr>
              <a:t>Ç.'de</a:t>
            </a:r>
            <a:r>
              <a:rPr lang="tr-TR" sz="2800" b="1" dirty="0">
                <a:solidFill>
                  <a:srgbClr val="7030A0"/>
                </a:solidFill>
              </a:rPr>
              <a:t> gözlemledik.</a:t>
            </a: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tr-TR" sz="2800" b="1" dirty="0" smtClean="0">
                <a:solidFill>
                  <a:srgbClr val="7030A0"/>
                </a:solidFill>
              </a:rPr>
              <a:t>Bu </a:t>
            </a:r>
            <a:r>
              <a:rPr lang="tr-TR" sz="2800" b="1" dirty="0">
                <a:solidFill>
                  <a:srgbClr val="7030A0"/>
                </a:solidFill>
              </a:rPr>
              <a:t>tedavi yöntemi hakkında toplumu </a:t>
            </a:r>
            <a:r>
              <a:rPr lang="tr-TR" sz="2800" b="1" dirty="0" err="1">
                <a:solidFill>
                  <a:srgbClr val="7030A0"/>
                </a:solidFill>
              </a:rPr>
              <a:t>bilgiledirmek</a:t>
            </a:r>
            <a:r>
              <a:rPr lang="tr-TR" sz="2800" b="1" dirty="0">
                <a:solidFill>
                  <a:srgbClr val="7030A0"/>
                </a:solidFill>
              </a:rPr>
              <a:t> için broşürler </a:t>
            </a:r>
            <a:r>
              <a:rPr lang="tr-TR" sz="2800" b="1" dirty="0" err="1">
                <a:solidFill>
                  <a:srgbClr val="7030A0"/>
                </a:solidFill>
              </a:rPr>
              <a:t>bastırdık,bu</a:t>
            </a:r>
            <a:r>
              <a:rPr lang="tr-TR" sz="2800" b="1" dirty="0">
                <a:solidFill>
                  <a:srgbClr val="7030A0"/>
                </a:solidFill>
              </a:rPr>
              <a:t> broşürleri hastalara ve ilgili polikliniklere dağıttık.</a:t>
            </a:r>
          </a:p>
        </p:txBody>
      </p:sp>
    </p:spTree>
    <p:extLst>
      <p:ext uri="{BB962C8B-B14F-4D97-AF65-F5344CB8AC3E}">
        <p14:creationId xmlns:p14="http://schemas.microsoft.com/office/powerpoint/2010/main" val="311734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0200" y="1052737"/>
            <a:ext cx="4033800" cy="5805264"/>
          </a:xfrm>
        </p:spPr>
        <p:txBody>
          <a:bodyPr>
            <a:noAutofit/>
          </a:bodyPr>
          <a:lstStyle/>
          <a:p>
            <a:r>
              <a:rPr lang="tr-TR" sz="2400" b="1" dirty="0" err="1"/>
              <a:t>Hipoterapi</a:t>
            </a:r>
            <a:r>
              <a:rPr lang="tr-TR" sz="2400" b="1" dirty="0"/>
              <a:t> at vasıtası iyileştirmek anlama gelir. Bu iyileştirmek, at, binen </a:t>
            </a:r>
            <a:r>
              <a:rPr lang="tr-TR" sz="2400" b="1" dirty="0" err="1"/>
              <a:t>şâhısı</a:t>
            </a:r>
            <a:r>
              <a:rPr lang="tr-TR" sz="2400" b="1" dirty="0"/>
              <a:t> hareket ettirdiğinden dolayı, başka bir biçimde </a:t>
            </a:r>
            <a:r>
              <a:rPr lang="tr-TR" sz="2400" b="1" dirty="0">
                <a:solidFill>
                  <a:srgbClr val="C00000"/>
                </a:solidFill>
              </a:rPr>
              <a:t>kolay ulaşılmayan kas grupları canlandırmaktadır.</a:t>
            </a:r>
            <a:r>
              <a:rPr lang="tr-TR" sz="2400" dirty="0">
                <a:solidFill>
                  <a:srgbClr val="C00000"/>
                </a:solidFill>
              </a:rPr>
              <a:t/>
            </a:r>
            <a:br>
              <a:rPr lang="tr-TR" sz="2400" dirty="0">
                <a:solidFill>
                  <a:srgbClr val="C00000"/>
                </a:solidFill>
              </a:rPr>
            </a:br>
            <a:r>
              <a:rPr lang="tr-TR" sz="2400" b="1" dirty="0">
                <a:solidFill>
                  <a:srgbClr val="7030A0"/>
                </a:solidFill>
              </a:rPr>
              <a:t>İç baldır kaslar, kalçaya bağlı kas grupları, karın kaslar ve sırt kasların tümü buna </a:t>
            </a:r>
            <a:r>
              <a:rPr lang="tr-TR" sz="2400" b="1" dirty="0" err="1" smtClean="0">
                <a:solidFill>
                  <a:srgbClr val="7030A0"/>
                </a:solidFill>
              </a:rPr>
              <a:t>dâhildir.</a:t>
            </a:r>
            <a:r>
              <a:rPr lang="tr-TR" sz="2400" b="1" dirty="0" err="1" smtClean="0"/>
              <a:t>Hipoterapi</a:t>
            </a:r>
            <a:r>
              <a:rPr lang="tr-TR" sz="2400" b="1" dirty="0" smtClean="0"/>
              <a:t> </a:t>
            </a:r>
            <a:r>
              <a:rPr lang="tr-TR" sz="2400" b="1" dirty="0"/>
              <a:t>denge duyuları geliştirmekte fevkalade iş görmektedir. </a:t>
            </a:r>
            <a:endParaRPr lang="tr-TR" sz="2400" dirty="0"/>
          </a:p>
        </p:txBody>
      </p:sp>
      <p:pic>
        <p:nvPicPr>
          <p:cNvPr id="1026" name="Picture 2" descr="C:\Users\cansel\Desktop\61332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393"/>
            <a:ext cx="51102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75656" y="188640"/>
            <a:ext cx="6175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NEDEN HİPOTERAPİ?</a:t>
            </a:r>
            <a:endParaRPr lang="tr-T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0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4008" y="1412776"/>
            <a:ext cx="4114800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Felç</a:t>
            </a:r>
            <a:br>
              <a:rPr lang="tr-TR" dirty="0"/>
            </a:br>
            <a:r>
              <a:rPr lang="tr-TR" dirty="0"/>
              <a:t>• Konsantrasyon eksikliği (dikkati toplayamamak)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Hiperaktivite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Otizm</a:t>
            </a:r>
            <a:br>
              <a:rPr lang="tr-TR" dirty="0"/>
            </a:br>
            <a:r>
              <a:rPr lang="tr-TR" dirty="0"/>
              <a:t>• Omurga rahatsızlıkları vs.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Mongolizm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Zekâ geriliği</a:t>
            </a:r>
            <a:br>
              <a:rPr lang="tr-TR" dirty="0"/>
            </a:br>
            <a:r>
              <a:rPr lang="tr-TR" dirty="0"/>
              <a:t>• Kas iskelet sistemi </a:t>
            </a:r>
            <a:r>
              <a:rPr lang="tr-TR" dirty="0" smtClean="0"/>
              <a:t>hastalıkları</a:t>
            </a:r>
            <a:r>
              <a:rPr lang="tr-TR" dirty="0"/>
              <a:t> </a:t>
            </a:r>
            <a:r>
              <a:rPr lang="tr-TR" dirty="0" smtClean="0"/>
              <a:t>(çocuklarda </a:t>
            </a:r>
            <a:r>
              <a:rPr lang="tr-TR" dirty="0" err="1"/>
              <a:t>serebral</a:t>
            </a:r>
            <a:r>
              <a:rPr lang="tr-TR" dirty="0"/>
              <a:t> </a:t>
            </a:r>
            <a:r>
              <a:rPr lang="tr-TR" dirty="0" err="1"/>
              <a:t>palsi</a:t>
            </a:r>
            <a:r>
              <a:rPr lang="tr-TR" dirty="0"/>
              <a:t>, sırt yaralanması vb</a:t>
            </a:r>
            <a:r>
              <a:rPr lang="tr-TR" dirty="0" smtClean="0"/>
              <a:t>.)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Enfarktüs sonrası</a:t>
            </a:r>
            <a:br>
              <a:rPr lang="tr-TR" dirty="0"/>
            </a:br>
            <a:r>
              <a:rPr lang="tr-TR" dirty="0"/>
              <a:t>• Beyin kanaması sonrası</a:t>
            </a:r>
            <a:br>
              <a:rPr lang="tr-TR" dirty="0"/>
            </a:br>
            <a:r>
              <a:rPr lang="tr-TR" dirty="0"/>
              <a:t>• Beyin yorgunluğu</a:t>
            </a:r>
            <a:br>
              <a:rPr lang="tr-TR" dirty="0"/>
            </a:br>
            <a:r>
              <a:rPr lang="tr-TR" dirty="0"/>
              <a:t>• Nevroz(psikolojik bozukluğu</a:t>
            </a:r>
            <a:r>
              <a:rPr lang="tr-TR" dirty="0" smtClean="0"/>
              <a:t>)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-26818" y="0"/>
            <a:ext cx="9170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HİPOTERAPİ KİMLERE UYGULANIR?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cansel\Desktop\Therapeutic_horseback_ri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350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188" y="185121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Hipoterapi</a:t>
            </a:r>
            <a:r>
              <a:rPr lang="tr-TR" dirty="0" smtClean="0"/>
              <a:t> her hastalığı uygun olan kişiye </a:t>
            </a:r>
            <a:r>
              <a:rPr lang="tr-TR" dirty="0" err="1" smtClean="0"/>
              <a:t>uygulanamaz.Öncelikle</a:t>
            </a:r>
            <a:r>
              <a:rPr lang="tr-TR" dirty="0" smtClean="0"/>
              <a:t> kişinin fiziksel ve psikolojik yapısının at ile uyumlu olması </a:t>
            </a:r>
            <a:r>
              <a:rPr lang="tr-TR" dirty="0" err="1" smtClean="0"/>
              <a:t>önemlidir.Özetle</a:t>
            </a:r>
            <a:r>
              <a:rPr lang="tr-TR" dirty="0" smtClean="0"/>
              <a:t> hastanın omurilik problemi varsa ya da atın hareketleri bunu tetikleyecekse uygulanmamasına özen </a:t>
            </a:r>
            <a:r>
              <a:rPr lang="tr-TR" dirty="0" err="1" smtClean="0"/>
              <a:t>gösterilir.At</a:t>
            </a:r>
            <a:r>
              <a:rPr lang="tr-TR" dirty="0" smtClean="0"/>
              <a:t> kılına alerjisinin </a:t>
            </a:r>
            <a:r>
              <a:rPr lang="tr-TR" dirty="0" err="1" smtClean="0"/>
              <a:t>olmaması,inflamatuvar</a:t>
            </a:r>
            <a:r>
              <a:rPr lang="tr-TR" dirty="0" smtClean="0"/>
              <a:t> hastalığının olmaması </a:t>
            </a:r>
            <a:r>
              <a:rPr lang="tr-TR" dirty="0" err="1" smtClean="0"/>
              <a:t>önemlidir.Ve</a:t>
            </a:r>
            <a:r>
              <a:rPr lang="tr-TR" dirty="0" smtClean="0"/>
              <a:t> de bu terapinin en önemli özelliği hastaların at sevgisi…Çünkü </a:t>
            </a:r>
            <a:r>
              <a:rPr lang="tr-TR" dirty="0" err="1" smtClean="0"/>
              <a:t>hipoterapi</a:t>
            </a:r>
            <a:r>
              <a:rPr lang="tr-TR" dirty="0" smtClean="0"/>
              <a:t> gören hastalar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«tedavi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görüyorum»</a:t>
            </a:r>
            <a:r>
              <a:rPr lang="tr-TR" dirty="0" err="1" smtClean="0"/>
              <a:t>şeklinde</a:t>
            </a:r>
            <a:r>
              <a:rPr lang="tr-TR" dirty="0" smtClean="0"/>
              <a:t> değil,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BİNİYORUM!»</a:t>
            </a:r>
            <a:r>
              <a:rPr lang="tr-TR" dirty="0" err="1" smtClean="0"/>
              <a:t>şeklinde</a:t>
            </a:r>
            <a:r>
              <a:rPr lang="tr-TR" dirty="0" smtClean="0"/>
              <a:t> hissediyorlar…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39552" y="-13855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DİKKAT</a:t>
            </a:r>
            <a:r>
              <a:rPr lang="tr-TR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endParaRPr lang="tr-TR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5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2623" y="1101722"/>
            <a:ext cx="481335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dirty="0" err="1" smtClean="0"/>
              <a:t>Hipoterapi</a:t>
            </a:r>
            <a:r>
              <a:rPr lang="tr-TR" sz="2200" dirty="0" smtClean="0"/>
              <a:t> </a:t>
            </a:r>
            <a:r>
              <a:rPr lang="tr-TR" sz="2200" dirty="0"/>
              <a:t>iki faktör aracılığı ile insana etki ediyor – Biyomekanik ve </a:t>
            </a:r>
            <a:r>
              <a:rPr lang="tr-TR" sz="2200" dirty="0" err="1"/>
              <a:t>Psikojenik</a:t>
            </a:r>
            <a:r>
              <a:rPr lang="tr-TR" sz="2200" dirty="0"/>
              <a:t>. Bir at dakikada yaklaşık yüz </a:t>
            </a:r>
            <a:r>
              <a:rPr lang="tr-TR" sz="2200" dirty="0" err="1"/>
              <a:t>titreşimsel</a:t>
            </a:r>
            <a:r>
              <a:rPr lang="tr-TR" sz="2200" dirty="0"/>
              <a:t> sinyal biniciye aktarabiliyor, refleks düzeyde binici hemen hemen tüm kas grupları çalıştırılır, ince motor becerilerinin gelişimini uyarır, karmaşık, hassas ve net hareketlerin oluşumu sağlanır</a:t>
            </a:r>
            <a:r>
              <a:rPr lang="tr-TR" sz="2200" dirty="0" smtClean="0"/>
              <a:t>.</a:t>
            </a:r>
            <a:r>
              <a:rPr lang="tr-TR" sz="2200" dirty="0"/>
              <a:t> Atın sıcaklığı insan sıcaklığına nazaran 1,5-2C° daha yüksek tır, bu yüzden at “ısıtmalı masaj aletin” görevini görüyor-ayak kaslarına masaj yapılıyor, kan basıncı artıyor ve kalça bölgesinde ısınma söz konusudur ki bu ısınma prostat tedavisinde dâhil çok etkili sonuçlar veriyor.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4" name="Dikdörtgen 3"/>
          <p:cNvSpPr/>
          <p:nvPr/>
        </p:nvSpPr>
        <p:spPr>
          <a:xfrm>
            <a:off x="539552" y="188640"/>
            <a:ext cx="824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TEDAVİ NASIL OLMAKTADIR?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cansel\Desktop\64198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1" y="1111970"/>
            <a:ext cx="3454780" cy="48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12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467544" y="11247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71600" y="22048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44927"/>
              </p:ext>
            </p:extLst>
          </p:nvPr>
        </p:nvGraphicFramePr>
        <p:xfrm>
          <a:off x="7913288" y="12700"/>
          <a:ext cx="124118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180"/>
              </a:tblGrid>
              <a:tr h="149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Amaç: Bu </a:t>
                      </a:r>
                      <a:r>
                        <a:rPr lang="tr-TR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randomize</a:t>
                      </a: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kontrollü çalışma ile </a:t>
                      </a:r>
                      <a:r>
                        <a:rPr lang="tr-TR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serebral</a:t>
                      </a: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tr-TR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palsili</a:t>
                      </a: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çocuklarda </a:t>
                      </a:r>
                      <a:r>
                        <a:rPr lang="tr-TR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hippoterapinin</a:t>
                      </a: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kaba </a:t>
                      </a:r>
                      <a:r>
                        <a:rPr lang="tr-TR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motorfonksiyonlar</a:t>
                      </a:r>
                      <a:r>
                        <a:rPr lang="tr-TR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 denge, koordinasyon ve yürüme üzerine olan etkilerinin ortaya konması </a:t>
                      </a:r>
                    </a:p>
                    <a:p>
                      <a:endParaRPr lang="tr-TR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86000"/>
              </p:ext>
            </p:extLst>
          </p:nvPr>
        </p:nvGraphicFramePr>
        <p:xfrm>
          <a:off x="611560" y="5686310"/>
          <a:ext cx="65162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216"/>
              </a:tblGrid>
              <a:tr h="532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Sonuç: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Hippoterapi</a:t>
                      </a: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,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serebral</a:t>
                      </a: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palsili</a:t>
                      </a: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çocuklann</a:t>
                      </a: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rehabilitasyon ve tedavisinde ek motor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kazanımlarsağlayabilecek</a:t>
                      </a:r>
                      <a:r>
                        <a:rPr lang="tr-T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yararlı bir yardımcı yöntem olarak </a:t>
                      </a:r>
                      <a:r>
                        <a:rPr lang="tr-TR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degerlendirilebilir</a:t>
                      </a:r>
                      <a:endParaRPr lang="tr-TR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ctr"/>
                      <a:endParaRPr lang="tr-T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46" y="64810"/>
            <a:ext cx="4619433" cy="55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544616" cy="42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ülen Yüz 3"/>
          <p:cNvSpPr/>
          <p:nvPr/>
        </p:nvSpPr>
        <p:spPr>
          <a:xfrm>
            <a:off x="2591780" y="5533128"/>
            <a:ext cx="1044116" cy="857948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5826844" y="5533127"/>
            <a:ext cx="936104" cy="857948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33128"/>
            <a:ext cx="10668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346</Words>
  <Application>Microsoft Office PowerPoint</Application>
  <PresentationFormat>Ekran Gösterisi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HİPOTERAPİ (ATLA İYİLEŞTİRME)</vt:lpstr>
      <vt:lpstr>PROJEMİZİN AMACI:</vt:lpstr>
      <vt:lpstr>TOPLUM İÇİN NELER YAPTIK?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  <vt:lpstr>ATIM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HİPOTERAPİ (ATLA İYİLEŞTİRME)</dc:title>
  <dc:creator>cansel</dc:creator>
  <cp:lastModifiedBy>cansel</cp:lastModifiedBy>
  <cp:revision>22</cp:revision>
  <dcterms:created xsi:type="dcterms:W3CDTF">2014-01-08T23:51:20Z</dcterms:created>
  <dcterms:modified xsi:type="dcterms:W3CDTF">2014-01-15T22:31:01Z</dcterms:modified>
</cp:coreProperties>
</file>